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82" r:id="rId2"/>
  </p:sldIdLst>
  <p:sldSz cx="6858000" cy="9144000" type="screen4x3"/>
  <p:notesSz cx="6797675" cy="9926638"/>
  <p:defaultTextStyle>
    <a:defPPr>
      <a:defRPr lang="ja-JP"/>
    </a:defPPr>
    <a:lvl1pPr algn="l" rtl="0" fontAlgn="base">
      <a:spcBef>
        <a:spcPct val="0"/>
      </a:spcBef>
      <a:spcAft>
        <a:spcPct val="0"/>
      </a:spcAft>
      <a:defRPr kumimoji="1" sz="1000" kern="1200">
        <a:solidFill>
          <a:srgbClr val="000000"/>
        </a:solidFill>
        <a:latin typeface="ＭＳ Ｐゴシック" pitchFamily="50" charset="-128"/>
        <a:ea typeface="ＭＳ Ｐゴシック" pitchFamily="50" charset="-128"/>
        <a:cs typeface="+mn-cs"/>
      </a:defRPr>
    </a:lvl1pPr>
    <a:lvl2pPr marL="457200" algn="l" rtl="0" fontAlgn="base">
      <a:spcBef>
        <a:spcPct val="0"/>
      </a:spcBef>
      <a:spcAft>
        <a:spcPct val="0"/>
      </a:spcAft>
      <a:defRPr kumimoji="1" sz="1000" kern="1200">
        <a:solidFill>
          <a:srgbClr val="000000"/>
        </a:solidFill>
        <a:latin typeface="ＭＳ Ｐゴシック" pitchFamily="50" charset="-128"/>
        <a:ea typeface="ＭＳ Ｐゴシック" pitchFamily="50" charset="-128"/>
        <a:cs typeface="+mn-cs"/>
      </a:defRPr>
    </a:lvl2pPr>
    <a:lvl3pPr marL="914400" algn="l" rtl="0" fontAlgn="base">
      <a:spcBef>
        <a:spcPct val="0"/>
      </a:spcBef>
      <a:spcAft>
        <a:spcPct val="0"/>
      </a:spcAft>
      <a:defRPr kumimoji="1" sz="1000" kern="1200">
        <a:solidFill>
          <a:srgbClr val="000000"/>
        </a:solidFill>
        <a:latin typeface="ＭＳ Ｐゴシック" pitchFamily="50" charset="-128"/>
        <a:ea typeface="ＭＳ Ｐゴシック" pitchFamily="50" charset="-128"/>
        <a:cs typeface="+mn-cs"/>
      </a:defRPr>
    </a:lvl3pPr>
    <a:lvl4pPr marL="1371600" algn="l" rtl="0" fontAlgn="base">
      <a:spcBef>
        <a:spcPct val="0"/>
      </a:spcBef>
      <a:spcAft>
        <a:spcPct val="0"/>
      </a:spcAft>
      <a:defRPr kumimoji="1" sz="1000" kern="1200">
        <a:solidFill>
          <a:srgbClr val="000000"/>
        </a:solidFill>
        <a:latin typeface="ＭＳ Ｐゴシック" pitchFamily="50" charset="-128"/>
        <a:ea typeface="ＭＳ Ｐゴシック" pitchFamily="50" charset="-128"/>
        <a:cs typeface="+mn-cs"/>
      </a:defRPr>
    </a:lvl4pPr>
    <a:lvl5pPr marL="1828800" algn="l" rtl="0" fontAlgn="base">
      <a:spcBef>
        <a:spcPct val="0"/>
      </a:spcBef>
      <a:spcAft>
        <a:spcPct val="0"/>
      </a:spcAft>
      <a:defRPr kumimoji="1" sz="1000" kern="1200">
        <a:solidFill>
          <a:srgbClr val="000000"/>
        </a:solidFill>
        <a:latin typeface="ＭＳ Ｐゴシック" pitchFamily="50" charset="-128"/>
        <a:ea typeface="ＭＳ Ｐゴシック" pitchFamily="50" charset="-128"/>
        <a:cs typeface="+mn-cs"/>
      </a:defRPr>
    </a:lvl5pPr>
    <a:lvl6pPr marL="2286000" algn="l" defTabSz="914400" rtl="0" eaLnBrk="1" latinLnBrk="0" hangingPunct="1">
      <a:defRPr kumimoji="1" sz="1000" kern="1200">
        <a:solidFill>
          <a:srgbClr val="000000"/>
        </a:solidFill>
        <a:latin typeface="ＭＳ Ｐゴシック" pitchFamily="50" charset="-128"/>
        <a:ea typeface="ＭＳ Ｐゴシック" pitchFamily="50" charset="-128"/>
        <a:cs typeface="+mn-cs"/>
      </a:defRPr>
    </a:lvl6pPr>
    <a:lvl7pPr marL="2743200" algn="l" defTabSz="914400" rtl="0" eaLnBrk="1" latinLnBrk="0" hangingPunct="1">
      <a:defRPr kumimoji="1" sz="1000" kern="1200">
        <a:solidFill>
          <a:srgbClr val="000000"/>
        </a:solidFill>
        <a:latin typeface="ＭＳ Ｐゴシック" pitchFamily="50" charset="-128"/>
        <a:ea typeface="ＭＳ Ｐゴシック" pitchFamily="50" charset="-128"/>
        <a:cs typeface="+mn-cs"/>
      </a:defRPr>
    </a:lvl7pPr>
    <a:lvl8pPr marL="3200400" algn="l" defTabSz="914400" rtl="0" eaLnBrk="1" latinLnBrk="0" hangingPunct="1">
      <a:defRPr kumimoji="1" sz="1000" kern="1200">
        <a:solidFill>
          <a:srgbClr val="000000"/>
        </a:solidFill>
        <a:latin typeface="ＭＳ Ｐゴシック" pitchFamily="50" charset="-128"/>
        <a:ea typeface="ＭＳ Ｐゴシック" pitchFamily="50" charset="-128"/>
        <a:cs typeface="+mn-cs"/>
      </a:defRPr>
    </a:lvl8pPr>
    <a:lvl9pPr marL="3657600" algn="l" defTabSz="914400" rtl="0" eaLnBrk="1" latinLnBrk="0" hangingPunct="1">
      <a:defRPr kumimoji="1" sz="1000" kern="1200">
        <a:solidFill>
          <a:srgbClr val="000000"/>
        </a:solidFill>
        <a:latin typeface="ＭＳ Ｐゴシック" pitchFamily="50" charset="-128"/>
        <a:ea typeface="ＭＳ Ｐゴシック" pitchFamily="50"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80"/>
    <a:srgbClr val="C0C0C0"/>
    <a:srgbClr val="DDDDDD"/>
    <a:srgbClr val="FFFF00"/>
    <a:srgbClr val="000000"/>
    <a:srgbClr val="4D4D4D"/>
    <a:srgbClr val="111111"/>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95" autoAdjust="0"/>
    <p:restoredTop sz="92496" autoAdjust="0"/>
  </p:normalViewPr>
  <p:slideViewPr>
    <p:cSldViewPr showGuides="1">
      <p:cViewPr varScale="1">
        <p:scale>
          <a:sx n="91" d="100"/>
          <a:sy n="91" d="100"/>
        </p:scale>
        <p:origin x="3408" y="8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45448" cy="49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271" tIns="44136" rIns="88271" bIns="44136" numCol="1" anchor="t" anchorCtr="0" compatLnSpc="1">
            <a:prstTxWarp prst="textNoShape">
              <a:avLst/>
            </a:prstTxWarp>
          </a:bodyPr>
          <a:lstStyle>
            <a:lvl1pPr defTabSz="883000" eaLnBrk="0" hangingPunct="0">
              <a:defRPr sz="1200">
                <a:solidFill>
                  <a:schemeClr val="tx1"/>
                </a:solidFill>
                <a:latin typeface="Arial" charset="0"/>
              </a:defRPr>
            </a:lvl1pPr>
          </a:lstStyle>
          <a:p>
            <a:endParaRPr lang="en-US" altLang="ja-JP"/>
          </a:p>
        </p:txBody>
      </p:sp>
      <p:sp>
        <p:nvSpPr>
          <p:cNvPr id="18435" name="Rectangle 3"/>
          <p:cNvSpPr>
            <a:spLocks noGrp="1" noChangeArrowheads="1"/>
          </p:cNvSpPr>
          <p:nvPr>
            <p:ph type="dt" idx="1"/>
          </p:nvPr>
        </p:nvSpPr>
        <p:spPr bwMode="auto">
          <a:xfrm>
            <a:off x="3850643" y="0"/>
            <a:ext cx="2945448" cy="49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271" tIns="44136" rIns="88271" bIns="44136" numCol="1" anchor="t" anchorCtr="0" compatLnSpc="1">
            <a:prstTxWarp prst="textNoShape">
              <a:avLst/>
            </a:prstTxWarp>
          </a:bodyPr>
          <a:lstStyle>
            <a:lvl1pPr algn="r" defTabSz="883000" eaLnBrk="0" hangingPunct="0">
              <a:defRPr sz="1200">
                <a:solidFill>
                  <a:schemeClr val="tx1"/>
                </a:solidFill>
                <a:latin typeface="Arial" charset="0"/>
              </a:defRPr>
            </a:lvl1pPr>
          </a:lstStyle>
          <a:p>
            <a:fld id="{CE33DF88-2CCE-47CC-B54D-EA64F6A24DD3}" type="datetimeFigureOut">
              <a:rPr lang="ja-JP" altLang="en-US"/>
              <a:pPr/>
              <a:t>2021/9/29</a:t>
            </a:fld>
            <a:endParaRPr lang="en-US" altLang="ja-JP"/>
          </a:p>
        </p:txBody>
      </p:sp>
      <p:sp>
        <p:nvSpPr>
          <p:cNvPr id="18436" name="Rectangle 4"/>
          <p:cNvSpPr>
            <a:spLocks noGrp="1" noRot="1" noChangeAspect="1" noChangeArrowheads="1" noTextEdit="1"/>
          </p:cNvSpPr>
          <p:nvPr>
            <p:ph type="sldImg" idx="2"/>
          </p:nvPr>
        </p:nvSpPr>
        <p:spPr bwMode="auto">
          <a:xfrm>
            <a:off x="2003425" y="744538"/>
            <a:ext cx="2790825" cy="37211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0085" y="4715192"/>
            <a:ext cx="5437506" cy="4466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271" tIns="44136" rIns="88271" bIns="4413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8438" name="Rectangle 6"/>
          <p:cNvSpPr>
            <a:spLocks noGrp="1" noChangeArrowheads="1"/>
          </p:cNvSpPr>
          <p:nvPr>
            <p:ph type="ftr" sz="quarter" idx="4"/>
          </p:nvPr>
        </p:nvSpPr>
        <p:spPr bwMode="auto">
          <a:xfrm>
            <a:off x="0" y="9428800"/>
            <a:ext cx="2945448" cy="496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271" tIns="44136" rIns="88271" bIns="44136" numCol="1" anchor="b" anchorCtr="0" compatLnSpc="1">
            <a:prstTxWarp prst="textNoShape">
              <a:avLst/>
            </a:prstTxWarp>
          </a:bodyPr>
          <a:lstStyle>
            <a:lvl1pPr defTabSz="883000" eaLnBrk="0" hangingPunct="0">
              <a:defRPr sz="1200">
                <a:solidFill>
                  <a:schemeClr val="tx1"/>
                </a:solidFill>
                <a:latin typeface="Arial" charset="0"/>
              </a:defRPr>
            </a:lvl1pPr>
          </a:lstStyle>
          <a:p>
            <a:endParaRPr lang="en-US" altLang="ja-JP"/>
          </a:p>
        </p:txBody>
      </p:sp>
      <p:sp>
        <p:nvSpPr>
          <p:cNvPr id="18439" name="Rectangle 7"/>
          <p:cNvSpPr>
            <a:spLocks noGrp="1" noChangeArrowheads="1"/>
          </p:cNvSpPr>
          <p:nvPr>
            <p:ph type="sldNum" sz="quarter" idx="5"/>
          </p:nvPr>
        </p:nvSpPr>
        <p:spPr bwMode="auto">
          <a:xfrm>
            <a:off x="3850643" y="9428800"/>
            <a:ext cx="2945448" cy="496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271" tIns="44136" rIns="88271" bIns="44136" numCol="1" anchor="b" anchorCtr="0" compatLnSpc="1">
            <a:prstTxWarp prst="textNoShape">
              <a:avLst/>
            </a:prstTxWarp>
          </a:bodyPr>
          <a:lstStyle>
            <a:lvl1pPr algn="r" defTabSz="883000" eaLnBrk="0" hangingPunct="0">
              <a:defRPr sz="1200">
                <a:solidFill>
                  <a:schemeClr val="tx1"/>
                </a:solidFill>
                <a:latin typeface="Arial" charset="0"/>
              </a:defRPr>
            </a:lvl1pPr>
          </a:lstStyle>
          <a:p>
            <a:fld id="{416924E2-F6E1-44D8-A8FA-B782F8EEDA05}" type="slidenum">
              <a:rPr lang="ja-JP" altLang="en-US"/>
              <a:pPr/>
              <a:t>‹#›</a:t>
            </a:fld>
            <a:endParaRPr lang="en-US" altLang="ja-JP"/>
          </a:p>
        </p:txBody>
      </p:sp>
    </p:spTree>
    <p:extLst>
      <p:ext uri="{BB962C8B-B14F-4D97-AF65-F5344CB8AC3E}">
        <p14:creationId xmlns:p14="http://schemas.microsoft.com/office/powerpoint/2010/main" val="30436487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Calibri" pitchFamily="34" charset="0"/>
        <a:ea typeface="ＭＳ Ｐゴシック" pitchFamily="50" charset="-128"/>
        <a:cs typeface="+mn-cs"/>
      </a:defRPr>
    </a:lvl1pPr>
    <a:lvl2pPr marL="457200" algn="l" rtl="0" fontAlgn="base">
      <a:spcBef>
        <a:spcPct val="30000"/>
      </a:spcBef>
      <a:spcAft>
        <a:spcPct val="0"/>
      </a:spcAft>
      <a:defRPr kumimoji="1" sz="1200" kern="1200">
        <a:solidFill>
          <a:schemeClr val="tx1"/>
        </a:solidFill>
        <a:latin typeface="Calibri" pitchFamily="34" charset="0"/>
        <a:ea typeface="ＭＳ Ｐゴシック" pitchFamily="50" charset="-128"/>
        <a:cs typeface="+mn-cs"/>
      </a:defRPr>
    </a:lvl2pPr>
    <a:lvl3pPr marL="914400" algn="l" rtl="0" fontAlgn="base">
      <a:spcBef>
        <a:spcPct val="30000"/>
      </a:spcBef>
      <a:spcAft>
        <a:spcPct val="0"/>
      </a:spcAft>
      <a:defRPr kumimoji="1" sz="1200" kern="1200">
        <a:solidFill>
          <a:schemeClr val="tx1"/>
        </a:solidFill>
        <a:latin typeface="Calibri" pitchFamily="34" charset="0"/>
        <a:ea typeface="ＭＳ Ｐゴシック" pitchFamily="50" charset="-128"/>
        <a:cs typeface="+mn-cs"/>
      </a:defRPr>
    </a:lvl3pPr>
    <a:lvl4pPr marL="1371600" algn="l" rtl="0" fontAlgn="base">
      <a:spcBef>
        <a:spcPct val="30000"/>
      </a:spcBef>
      <a:spcAft>
        <a:spcPct val="0"/>
      </a:spcAft>
      <a:defRPr kumimoji="1" sz="1200" kern="1200">
        <a:solidFill>
          <a:schemeClr val="tx1"/>
        </a:solidFill>
        <a:latin typeface="Calibri" pitchFamily="34" charset="0"/>
        <a:ea typeface="ＭＳ Ｐゴシック" pitchFamily="50" charset="-128"/>
        <a:cs typeface="+mn-cs"/>
      </a:defRPr>
    </a:lvl4pPr>
    <a:lvl5pPr marL="1828800" algn="l" rtl="0" fontAlgn="base">
      <a:spcBef>
        <a:spcPct val="30000"/>
      </a:spcBef>
      <a:spcAft>
        <a:spcPct val="0"/>
      </a:spcAft>
      <a:defRPr kumimoji="1" sz="12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ja-JP" altLang="en-US" dirty="0"/>
          </a:p>
        </p:txBody>
      </p:sp>
    </p:spTree>
    <p:extLst>
      <p:ext uri="{BB962C8B-B14F-4D97-AF65-F5344CB8AC3E}">
        <p14:creationId xmlns:p14="http://schemas.microsoft.com/office/powerpoint/2010/main" val="3420351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BE42DBBF-77D3-4193-958D-A8216AD6C481}" type="datetimeFigureOut">
              <a:rPr lang="ja-JP" altLang="en-US"/>
              <a:pPr>
                <a:defRPr/>
              </a:pPr>
              <a:t>2021/9/29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F70C548-1DDA-4827-9C6C-9C916108171A}" type="slidenum">
              <a:rPr lang="ja-JP" altLang="en-US"/>
              <a:pPr>
                <a:defRPr/>
              </a:pPr>
              <a:t>‹#›</a:t>
            </a:fld>
            <a:endParaRPr lang="ja-JP" altLang="en-US"/>
          </a:p>
        </p:txBody>
      </p:sp>
    </p:spTree>
    <p:extLst>
      <p:ext uri="{BB962C8B-B14F-4D97-AF65-F5344CB8AC3E}">
        <p14:creationId xmlns:p14="http://schemas.microsoft.com/office/powerpoint/2010/main" val="656353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64FE5569-761B-4098-81E5-A7270FEA36B3}" type="datetimeFigureOut">
              <a:rPr lang="ja-JP" altLang="en-US"/>
              <a:pPr>
                <a:defRPr/>
              </a:pPr>
              <a:t>2021/9/29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13EE61F-D427-4649-A3FC-CD9D301E2D4D}" type="slidenum">
              <a:rPr lang="ja-JP" altLang="en-US"/>
              <a:pPr>
                <a:defRPr/>
              </a:pPr>
              <a:t>‹#›</a:t>
            </a:fld>
            <a:endParaRPr lang="ja-JP" altLang="en-US"/>
          </a:p>
        </p:txBody>
      </p:sp>
    </p:spTree>
    <p:extLst>
      <p:ext uri="{BB962C8B-B14F-4D97-AF65-F5344CB8AC3E}">
        <p14:creationId xmlns:p14="http://schemas.microsoft.com/office/powerpoint/2010/main" val="2661858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F49AFCD0-EEFC-45D1-851B-C5E341725976}" type="datetimeFigureOut">
              <a:rPr lang="ja-JP" altLang="en-US"/>
              <a:pPr>
                <a:defRPr/>
              </a:pPr>
              <a:t>2021/9/29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59A29E6-A18B-4B51-AE05-177FD5CFD75B}" type="slidenum">
              <a:rPr lang="ja-JP" altLang="en-US"/>
              <a:pPr>
                <a:defRPr/>
              </a:pPr>
              <a:t>‹#›</a:t>
            </a:fld>
            <a:endParaRPr lang="ja-JP" altLang="en-US"/>
          </a:p>
        </p:txBody>
      </p:sp>
    </p:spTree>
    <p:extLst>
      <p:ext uri="{BB962C8B-B14F-4D97-AF65-F5344CB8AC3E}">
        <p14:creationId xmlns:p14="http://schemas.microsoft.com/office/powerpoint/2010/main" val="26096875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342900" y="366713"/>
            <a:ext cx="6172200" cy="78009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ー 2"/>
          <p:cNvSpPr>
            <a:spLocks noGrp="1"/>
          </p:cNvSpPr>
          <p:nvPr>
            <p:ph type="dt" sz="half" idx="10"/>
          </p:nvPr>
        </p:nvSpPr>
        <p:spPr>
          <a:xfrm>
            <a:off x="342900" y="8475663"/>
            <a:ext cx="1600200" cy="485775"/>
          </a:xfrm>
        </p:spPr>
        <p:txBody>
          <a:bodyPr/>
          <a:lstStyle>
            <a:lvl1pPr>
              <a:defRPr smtClean="0"/>
            </a:lvl1pPr>
          </a:lstStyle>
          <a:p>
            <a:pPr>
              <a:defRPr/>
            </a:pPr>
            <a:fld id="{2638ED57-3733-495E-B6B3-6FC25C39BDBA}" type="datetimeFigureOut">
              <a:rPr lang="ja-JP" altLang="en-US"/>
              <a:pPr>
                <a:defRPr/>
              </a:pPr>
              <a:t>2021/9/29</a:t>
            </a:fld>
            <a:endParaRPr lang="ja-JP" altLang="en-US"/>
          </a:p>
        </p:txBody>
      </p:sp>
      <p:sp>
        <p:nvSpPr>
          <p:cNvPr id="4" name="フッター プレースホルダー 3"/>
          <p:cNvSpPr>
            <a:spLocks noGrp="1"/>
          </p:cNvSpPr>
          <p:nvPr>
            <p:ph type="ftr" sz="quarter" idx="11"/>
          </p:nvPr>
        </p:nvSpPr>
        <p:spPr>
          <a:xfrm>
            <a:off x="2343150" y="8475663"/>
            <a:ext cx="2171700" cy="485775"/>
          </a:xfrm>
        </p:spPr>
        <p:txBody>
          <a:bodyPr/>
          <a:lstStyle>
            <a:lvl1pPr>
              <a:defRPr/>
            </a:lvl1pPr>
          </a:lstStyle>
          <a:p>
            <a:pPr>
              <a:defRPr/>
            </a:pPr>
            <a:endParaRPr lang="ja-JP" altLang="en-US"/>
          </a:p>
        </p:txBody>
      </p:sp>
      <p:sp>
        <p:nvSpPr>
          <p:cNvPr id="5" name="スライド番号プレースホルダー 4"/>
          <p:cNvSpPr>
            <a:spLocks noGrp="1"/>
          </p:cNvSpPr>
          <p:nvPr>
            <p:ph type="sldNum" sz="quarter" idx="12"/>
          </p:nvPr>
        </p:nvSpPr>
        <p:spPr>
          <a:xfrm>
            <a:off x="4914900" y="8475663"/>
            <a:ext cx="1600200" cy="485775"/>
          </a:xfrm>
        </p:spPr>
        <p:txBody>
          <a:bodyPr/>
          <a:lstStyle>
            <a:lvl1pPr>
              <a:defRPr smtClean="0"/>
            </a:lvl1pPr>
          </a:lstStyle>
          <a:p>
            <a:pPr>
              <a:defRPr/>
            </a:pPr>
            <a:fld id="{EF2C23FC-6A5A-4121-9079-1FC9D9FA6A9C}" type="slidenum">
              <a:rPr lang="ja-JP" altLang="en-US"/>
              <a:pPr>
                <a:defRPr/>
              </a:pPr>
              <a:t>‹#›</a:t>
            </a:fld>
            <a:endParaRPr lang="ja-JP" altLang="en-US"/>
          </a:p>
        </p:txBody>
      </p:sp>
    </p:spTree>
    <p:extLst>
      <p:ext uri="{BB962C8B-B14F-4D97-AF65-F5344CB8AC3E}">
        <p14:creationId xmlns:p14="http://schemas.microsoft.com/office/powerpoint/2010/main" val="2166816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536C8205-B2BE-4840-8672-A98AA5EA834C}" type="datetimeFigureOut">
              <a:rPr lang="ja-JP" altLang="en-US"/>
              <a:pPr>
                <a:defRPr/>
              </a:pPr>
              <a:t>2021/9/29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6109255-272D-4B10-AD19-22AA40DDCC65}" type="slidenum">
              <a:rPr lang="ja-JP" altLang="en-US"/>
              <a:pPr>
                <a:defRPr/>
              </a:pPr>
              <a:t>‹#›</a:t>
            </a:fld>
            <a:endParaRPr lang="ja-JP" altLang="en-US"/>
          </a:p>
        </p:txBody>
      </p:sp>
    </p:spTree>
    <p:extLst>
      <p:ext uri="{BB962C8B-B14F-4D97-AF65-F5344CB8AC3E}">
        <p14:creationId xmlns:p14="http://schemas.microsoft.com/office/powerpoint/2010/main" val="3271069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25216D0D-76C3-4DBB-AF11-1E0C3CD9D585}" type="datetimeFigureOut">
              <a:rPr lang="ja-JP" altLang="en-US"/>
              <a:pPr>
                <a:defRPr/>
              </a:pPr>
              <a:t>2021/9/29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252215A-85F6-4AD7-8A89-6618FC31B8E7}" type="slidenum">
              <a:rPr lang="ja-JP" altLang="en-US"/>
              <a:pPr>
                <a:defRPr/>
              </a:pPr>
              <a:t>‹#›</a:t>
            </a:fld>
            <a:endParaRPr lang="ja-JP" altLang="en-US"/>
          </a:p>
        </p:txBody>
      </p:sp>
    </p:spTree>
    <p:extLst>
      <p:ext uri="{BB962C8B-B14F-4D97-AF65-F5344CB8AC3E}">
        <p14:creationId xmlns:p14="http://schemas.microsoft.com/office/powerpoint/2010/main" val="2361776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12D8A6CD-2D5B-45A2-B7AD-B81647846F02}" type="datetimeFigureOut">
              <a:rPr lang="ja-JP" altLang="en-US"/>
              <a:pPr>
                <a:defRPr/>
              </a:pPr>
              <a:t>2021/9/29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E3AF687-8E50-44F8-ACBE-412E97C20B5F}" type="slidenum">
              <a:rPr lang="ja-JP" altLang="en-US"/>
              <a:pPr>
                <a:defRPr/>
              </a:pPr>
              <a:t>‹#›</a:t>
            </a:fld>
            <a:endParaRPr lang="ja-JP" altLang="en-US"/>
          </a:p>
        </p:txBody>
      </p:sp>
    </p:spTree>
    <p:extLst>
      <p:ext uri="{BB962C8B-B14F-4D97-AF65-F5344CB8AC3E}">
        <p14:creationId xmlns:p14="http://schemas.microsoft.com/office/powerpoint/2010/main" val="1946132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4B6E4EC8-E3C1-4E4C-A9D1-41ABFBD1E2A5}" type="datetimeFigureOut">
              <a:rPr lang="ja-JP" altLang="en-US"/>
              <a:pPr>
                <a:defRPr/>
              </a:pPr>
              <a:t>2021/9/29</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9EA81497-CE8F-4539-A24D-03087E7C0451}" type="slidenum">
              <a:rPr lang="ja-JP" altLang="en-US"/>
              <a:pPr>
                <a:defRPr/>
              </a:pPr>
              <a:t>‹#›</a:t>
            </a:fld>
            <a:endParaRPr lang="ja-JP" altLang="en-US"/>
          </a:p>
        </p:txBody>
      </p:sp>
    </p:spTree>
    <p:extLst>
      <p:ext uri="{BB962C8B-B14F-4D97-AF65-F5344CB8AC3E}">
        <p14:creationId xmlns:p14="http://schemas.microsoft.com/office/powerpoint/2010/main" val="2569506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2DFD0649-4754-4A3C-83E4-5B932B109265}" type="datetimeFigureOut">
              <a:rPr lang="ja-JP" altLang="en-US"/>
              <a:pPr>
                <a:defRPr/>
              </a:pPr>
              <a:t>2021/9/29</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091341DF-643F-4680-B421-176FE954EB0A}" type="slidenum">
              <a:rPr lang="ja-JP" altLang="en-US"/>
              <a:pPr>
                <a:defRPr/>
              </a:pPr>
              <a:t>‹#›</a:t>
            </a:fld>
            <a:endParaRPr lang="ja-JP" altLang="en-US"/>
          </a:p>
        </p:txBody>
      </p:sp>
    </p:spTree>
    <p:extLst>
      <p:ext uri="{BB962C8B-B14F-4D97-AF65-F5344CB8AC3E}">
        <p14:creationId xmlns:p14="http://schemas.microsoft.com/office/powerpoint/2010/main" val="165461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30C1BD80-89AA-4EC6-A065-E2D8E7AED235}" type="datetimeFigureOut">
              <a:rPr lang="ja-JP" altLang="en-US"/>
              <a:pPr>
                <a:defRPr/>
              </a:pPr>
              <a:t>2021/9/29</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5DB183CF-3080-45F1-AFF7-E42369D7A125}" type="slidenum">
              <a:rPr lang="ja-JP" altLang="en-US"/>
              <a:pPr>
                <a:defRPr/>
              </a:pPr>
              <a:t>‹#›</a:t>
            </a:fld>
            <a:endParaRPr lang="ja-JP" altLang="en-US"/>
          </a:p>
        </p:txBody>
      </p:sp>
    </p:spTree>
    <p:extLst>
      <p:ext uri="{BB962C8B-B14F-4D97-AF65-F5344CB8AC3E}">
        <p14:creationId xmlns:p14="http://schemas.microsoft.com/office/powerpoint/2010/main" val="1193817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5CC028CD-6CB4-4BF5-81C6-9FC3C794078D}" type="datetimeFigureOut">
              <a:rPr lang="ja-JP" altLang="en-US"/>
              <a:pPr>
                <a:defRPr/>
              </a:pPr>
              <a:t>2021/9/29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D83172B0-33CA-4481-9CA5-7263640CFC97}" type="slidenum">
              <a:rPr lang="ja-JP" altLang="en-US"/>
              <a:pPr>
                <a:defRPr/>
              </a:pPr>
              <a:t>‹#›</a:t>
            </a:fld>
            <a:endParaRPr lang="ja-JP" altLang="en-US"/>
          </a:p>
        </p:txBody>
      </p:sp>
    </p:spTree>
    <p:extLst>
      <p:ext uri="{BB962C8B-B14F-4D97-AF65-F5344CB8AC3E}">
        <p14:creationId xmlns:p14="http://schemas.microsoft.com/office/powerpoint/2010/main" val="725909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459C61ED-6F4C-45D4-A13F-80A44E2CA3F7}" type="datetimeFigureOut">
              <a:rPr lang="ja-JP" altLang="en-US"/>
              <a:pPr>
                <a:defRPr/>
              </a:pPr>
              <a:t>2021/9/29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AD881C68-051C-4E42-8549-AB61A7090866}" type="slidenum">
              <a:rPr lang="ja-JP" altLang="en-US"/>
              <a:pPr>
                <a:defRPr/>
              </a:pPr>
              <a:t>‹#›</a:t>
            </a:fld>
            <a:endParaRPr lang="ja-JP" altLang="en-US"/>
          </a:p>
        </p:txBody>
      </p:sp>
    </p:spTree>
    <p:extLst>
      <p:ext uri="{BB962C8B-B14F-4D97-AF65-F5344CB8AC3E}">
        <p14:creationId xmlns:p14="http://schemas.microsoft.com/office/powerpoint/2010/main" val="10717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42900" y="366713"/>
            <a:ext cx="6172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342900" y="2133600"/>
            <a:ext cx="6172200" cy="603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2FCE3619-D63F-4761-A0A3-C2DE63A88F9B}" type="datetimeFigureOut">
              <a:rPr lang="ja-JP" altLang="en-US"/>
              <a:pPr>
                <a:defRPr/>
              </a:pPr>
              <a:t>2021/9/29</a:t>
            </a:fld>
            <a:endParaRPr lang="ja-JP" altLang="en-US"/>
          </a:p>
        </p:txBody>
      </p:sp>
      <p:sp>
        <p:nvSpPr>
          <p:cNvPr id="5" name="フッター プレースホルダ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72ACD9C4-5537-4A1D-83F6-55DEA42371C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 id="2147483660" r:id="rId12"/>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ChangeArrowheads="1"/>
          </p:cNvSpPr>
          <p:nvPr/>
        </p:nvSpPr>
        <p:spPr bwMode="auto">
          <a:xfrm>
            <a:off x="285749" y="303403"/>
            <a:ext cx="6289675" cy="1039772"/>
          </a:xfrm>
          <a:prstGeom prst="rect">
            <a:avLst/>
          </a:prstGeom>
          <a:solidFill>
            <a:srgbClr val="C0C0C0"/>
          </a:solidFill>
          <a:ln w="9525">
            <a:solidFill>
              <a:schemeClr val="tx1"/>
            </a:solidFill>
            <a:miter lim="800000"/>
            <a:headEnd/>
            <a:tailEnd/>
          </a:ln>
          <a:effectLst/>
        </p:spPr>
        <p:txBody>
          <a:bodyPr wrap="none" anchor="ctr"/>
          <a:lstStyle>
            <a:lvl1pPr defTabSz="873125" eaLnBrk="0" hangingPunct="0">
              <a:defRPr kumimoji="1">
                <a:solidFill>
                  <a:schemeClr val="tx1"/>
                </a:solidFill>
                <a:latin typeface="Arial" charset="0"/>
                <a:ea typeface="ＭＳ Ｐゴシック" pitchFamily="50" charset="-128"/>
              </a:defRPr>
            </a:lvl1pPr>
            <a:lvl2pPr defTabSz="873125" eaLnBrk="0" hangingPunct="0">
              <a:defRPr kumimoji="1">
                <a:solidFill>
                  <a:schemeClr val="tx1"/>
                </a:solidFill>
                <a:latin typeface="Arial" charset="0"/>
                <a:ea typeface="ＭＳ Ｐゴシック" pitchFamily="50" charset="-128"/>
              </a:defRPr>
            </a:lvl2pPr>
            <a:lvl3pPr defTabSz="873125" eaLnBrk="0" hangingPunct="0">
              <a:defRPr kumimoji="1">
                <a:solidFill>
                  <a:schemeClr val="tx1"/>
                </a:solidFill>
                <a:latin typeface="Arial" charset="0"/>
                <a:ea typeface="ＭＳ Ｐゴシック" pitchFamily="50" charset="-128"/>
              </a:defRPr>
            </a:lvl3pPr>
            <a:lvl4pPr defTabSz="873125" eaLnBrk="0" hangingPunct="0">
              <a:defRPr kumimoji="1">
                <a:solidFill>
                  <a:schemeClr val="tx1"/>
                </a:solidFill>
                <a:latin typeface="Arial" charset="0"/>
                <a:ea typeface="ＭＳ Ｐゴシック" pitchFamily="50" charset="-128"/>
              </a:defRPr>
            </a:lvl4pPr>
            <a:lvl5pPr defTabSz="873125" eaLnBrk="0" hangingPunct="0">
              <a:defRPr kumimoji="1">
                <a:solidFill>
                  <a:schemeClr val="tx1"/>
                </a:solidFill>
                <a:latin typeface="Arial" charset="0"/>
                <a:ea typeface="ＭＳ Ｐゴシック" pitchFamily="50" charset="-128"/>
              </a:defRPr>
            </a:lvl5pPr>
            <a:lvl6pPr defTabSz="873125" eaLnBrk="0" fontAlgn="base" hangingPunct="0">
              <a:spcBef>
                <a:spcPct val="0"/>
              </a:spcBef>
              <a:spcAft>
                <a:spcPct val="0"/>
              </a:spcAft>
              <a:defRPr kumimoji="1">
                <a:solidFill>
                  <a:schemeClr val="tx1"/>
                </a:solidFill>
                <a:latin typeface="Arial" charset="0"/>
                <a:ea typeface="ＭＳ Ｐゴシック" pitchFamily="50" charset="-128"/>
              </a:defRPr>
            </a:lvl6pPr>
            <a:lvl7pPr defTabSz="873125" eaLnBrk="0" fontAlgn="base" hangingPunct="0">
              <a:spcBef>
                <a:spcPct val="0"/>
              </a:spcBef>
              <a:spcAft>
                <a:spcPct val="0"/>
              </a:spcAft>
              <a:defRPr kumimoji="1">
                <a:solidFill>
                  <a:schemeClr val="tx1"/>
                </a:solidFill>
                <a:latin typeface="Arial" charset="0"/>
                <a:ea typeface="ＭＳ Ｐゴシック" pitchFamily="50" charset="-128"/>
              </a:defRPr>
            </a:lvl7pPr>
            <a:lvl8pPr defTabSz="873125" eaLnBrk="0" fontAlgn="base" hangingPunct="0">
              <a:spcBef>
                <a:spcPct val="0"/>
              </a:spcBef>
              <a:spcAft>
                <a:spcPct val="0"/>
              </a:spcAft>
              <a:defRPr kumimoji="1">
                <a:solidFill>
                  <a:schemeClr val="tx1"/>
                </a:solidFill>
                <a:latin typeface="Arial" charset="0"/>
                <a:ea typeface="ＭＳ Ｐゴシック" pitchFamily="50" charset="-128"/>
              </a:defRPr>
            </a:lvl8pPr>
            <a:lvl9pPr defTabSz="873125"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endParaRPr lang="ja-JP" altLang="en-US">
              <a:solidFill>
                <a:srgbClr val="000000"/>
              </a:solidFill>
              <a:latin typeface="ＭＳ Ｐゴシック" pitchFamily="50" charset="-128"/>
            </a:endParaRPr>
          </a:p>
        </p:txBody>
      </p:sp>
      <p:sp>
        <p:nvSpPr>
          <p:cNvPr id="88067" name="WordArt 3"/>
          <p:cNvSpPr>
            <a:spLocks noChangeArrowheads="1" noChangeShapeType="1" noTextEdit="1"/>
          </p:cNvSpPr>
          <p:nvPr/>
        </p:nvSpPr>
        <p:spPr bwMode="auto">
          <a:xfrm>
            <a:off x="442913" y="788988"/>
            <a:ext cx="5903912" cy="42227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ja-JP" altLang="en-US" sz="3600" kern="10" dirty="0">
                <a:ln w="9525">
                  <a:solidFill>
                    <a:srgbClr val="000000"/>
                  </a:solidFill>
                  <a:round/>
                  <a:headEnd/>
                  <a:tailEnd/>
                </a:ln>
                <a:solidFill>
                  <a:schemeClr val="bg1"/>
                </a:solidFill>
                <a:latin typeface="HGP創英角ｺﾞｼｯｸUB"/>
                <a:ea typeface="HGP創英角ｺﾞｼｯｸUB"/>
              </a:rPr>
              <a:t>旅行相談会のご案内</a:t>
            </a:r>
          </a:p>
        </p:txBody>
      </p:sp>
      <p:sp>
        <p:nvSpPr>
          <p:cNvPr id="88068" name="Text Box 4"/>
          <p:cNvSpPr txBox="1">
            <a:spLocks noChangeArrowheads="1"/>
          </p:cNvSpPr>
          <p:nvPr/>
        </p:nvSpPr>
        <p:spPr bwMode="auto">
          <a:xfrm>
            <a:off x="188914" y="1337531"/>
            <a:ext cx="6865160" cy="842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ja-JP" altLang="en-US" sz="1200" dirty="0">
                <a:solidFill>
                  <a:schemeClr val="tx1"/>
                </a:solidFill>
                <a:latin typeface="Arial" charset="0"/>
              </a:rPr>
              <a:t>今般、伊豆諸島・小笠原諸島の観光協会や主要航路事業者の旅行相談会を開催させていただきます。</a:t>
            </a:r>
          </a:p>
          <a:p>
            <a:r>
              <a:rPr lang="ja-JP" altLang="en-US" sz="1200" dirty="0">
                <a:solidFill>
                  <a:schemeClr val="tx1"/>
                </a:solidFill>
                <a:latin typeface="Arial" charset="0"/>
              </a:rPr>
              <a:t>コロナ禍においての各島の受入状況をはじめ、最新の観光情報を募集旅行の造成やお客様への</a:t>
            </a:r>
            <a:endParaRPr lang="en-US" altLang="ja-JP" sz="1200" dirty="0">
              <a:solidFill>
                <a:schemeClr val="tx1"/>
              </a:solidFill>
              <a:latin typeface="Arial" charset="0"/>
            </a:endParaRPr>
          </a:p>
          <a:p>
            <a:r>
              <a:rPr lang="ja-JP" altLang="en-US" sz="1200" dirty="0">
                <a:solidFill>
                  <a:schemeClr val="tx1"/>
                </a:solidFill>
                <a:latin typeface="Arial" charset="0"/>
              </a:rPr>
              <a:t>ご案内などにお役立てください。</a:t>
            </a:r>
            <a:endParaRPr lang="en-US" altLang="ja-JP" sz="1200" dirty="0">
              <a:solidFill>
                <a:schemeClr val="tx1"/>
              </a:solidFill>
              <a:latin typeface="Arial" charset="0"/>
            </a:endParaRPr>
          </a:p>
          <a:p>
            <a:endParaRPr lang="ja-JP" altLang="en-US" sz="1200" dirty="0">
              <a:solidFill>
                <a:schemeClr val="tx1"/>
              </a:solidFill>
              <a:latin typeface="Arial" charset="0"/>
            </a:endParaRPr>
          </a:p>
        </p:txBody>
      </p:sp>
      <p:sp>
        <p:nvSpPr>
          <p:cNvPr id="88069" name="Text Box 5"/>
          <p:cNvSpPr txBox="1">
            <a:spLocks noChangeArrowheads="1"/>
          </p:cNvSpPr>
          <p:nvPr/>
        </p:nvSpPr>
        <p:spPr bwMode="auto">
          <a:xfrm>
            <a:off x="188913" y="65089"/>
            <a:ext cx="7128520"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altLang="ja-JP" sz="900" dirty="0">
              <a:solidFill>
                <a:schemeClr val="tx1"/>
              </a:solidFill>
              <a:latin typeface="ＭＳ ゴシック" pitchFamily="49" charset="-128"/>
              <a:ea typeface="ＭＳ ゴシック" pitchFamily="49" charset="-128"/>
            </a:endParaRPr>
          </a:p>
          <a:p>
            <a:endParaRPr lang="en-US" altLang="ja-JP" sz="900" dirty="0">
              <a:solidFill>
                <a:schemeClr val="tx1"/>
              </a:solidFill>
              <a:latin typeface="ＭＳ ゴシック" pitchFamily="49" charset="-128"/>
              <a:ea typeface="ＭＳ ゴシック" pitchFamily="49" charset="-128"/>
            </a:endParaRPr>
          </a:p>
          <a:p>
            <a:endParaRPr lang="ja-JP" altLang="en-US" sz="900" dirty="0">
              <a:solidFill>
                <a:schemeClr val="tx1"/>
              </a:solidFill>
              <a:latin typeface="ＭＳ ゴシック" pitchFamily="49" charset="-128"/>
              <a:ea typeface="ＭＳ ゴシック" pitchFamily="49" charset="-128"/>
            </a:endParaRPr>
          </a:p>
        </p:txBody>
      </p:sp>
      <p:sp>
        <p:nvSpPr>
          <p:cNvPr id="88070" name="WordArt 6"/>
          <p:cNvSpPr>
            <a:spLocks noChangeArrowheads="1" noChangeShapeType="1" noTextEdit="1"/>
          </p:cNvSpPr>
          <p:nvPr/>
        </p:nvSpPr>
        <p:spPr bwMode="auto">
          <a:xfrm>
            <a:off x="463550" y="446088"/>
            <a:ext cx="3409950" cy="28892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ja-JP" altLang="en-US" sz="3200" kern="10" dirty="0">
                <a:ln w="9525">
                  <a:solidFill>
                    <a:srgbClr val="000000"/>
                  </a:solidFill>
                  <a:round/>
                  <a:headEnd/>
                  <a:tailEnd/>
                </a:ln>
                <a:solidFill>
                  <a:schemeClr val="bg1"/>
                </a:solidFill>
                <a:latin typeface="HGP創英角ｺﾞｼｯｸUB"/>
                <a:ea typeface="HGP創英角ｺﾞｼｯｸUB"/>
              </a:rPr>
              <a:t>東京都島しょ地区観光協会</a:t>
            </a:r>
          </a:p>
        </p:txBody>
      </p:sp>
      <p:graphicFrame>
        <p:nvGraphicFramePr>
          <p:cNvPr id="88071" name="Group 7"/>
          <p:cNvGraphicFramePr>
            <a:graphicFrameLocks noGrp="1"/>
          </p:cNvGraphicFramePr>
          <p:nvPr>
            <p:ph/>
            <p:extLst>
              <p:ext uri="{D42A27DB-BD31-4B8C-83A1-F6EECF244321}">
                <p14:modId xmlns:p14="http://schemas.microsoft.com/office/powerpoint/2010/main" val="2908396901"/>
              </p:ext>
            </p:extLst>
          </p:nvPr>
        </p:nvGraphicFramePr>
        <p:xfrm>
          <a:off x="268288" y="2119630"/>
          <a:ext cx="6260001" cy="2493417"/>
        </p:xfrm>
        <a:graphic>
          <a:graphicData uri="http://schemas.openxmlformats.org/drawingml/2006/table">
            <a:tbl>
              <a:tblPr/>
              <a:tblGrid>
                <a:gridCol w="1428252">
                  <a:extLst>
                    <a:ext uri="{9D8B030D-6E8A-4147-A177-3AD203B41FA5}">
                      <a16:colId xmlns:a16="http://schemas.microsoft.com/office/drawing/2014/main" val="20000"/>
                    </a:ext>
                  </a:extLst>
                </a:gridCol>
                <a:gridCol w="4831749">
                  <a:extLst>
                    <a:ext uri="{9D8B030D-6E8A-4147-A177-3AD203B41FA5}">
                      <a16:colId xmlns:a16="http://schemas.microsoft.com/office/drawing/2014/main" val="20001"/>
                    </a:ext>
                  </a:extLst>
                </a:gridCol>
              </a:tblGrid>
              <a:tr h="305435">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a:ln>
                            <a:noFill/>
                          </a:ln>
                          <a:solidFill>
                            <a:schemeClr val="bg1"/>
                          </a:solidFill>
                          <a:effectLst/>
                          <a:latin typeface="Calibri" pitchFamily="34" charset="0"/>
                          <a:ea typeface="ＭＳ Ｐゴシック" pitchFamily="50" charset="-128"/>
                        </a:rPr>
                        <a:t>開　催　日　程</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hMerge="1">
                  <a:txBody>
                    <a:bodyPr/>
                    <a:lstStyle/>
                    <a:p>
                      <a:endParaRPr kumimoji="1" lang="ja-JP" altLang="en-US"/>
                    </a:p>
                  </a:txBody>
                  <a:tcPr/>
                </a:tc>
                <a:extLst>
                  <a:ext uri="{0D108BD9-81ED-4DB2-BD59-A6C34878D82A}">
                    <a16:rowId xmlns:a16="http://schemas.microsoft.com/office/drawing/2014/main" val="10000"/>
                  </a:ext>
                </a:extLst>
              </a:tr>
              <a:tr h="699105">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a:ln>
                            <a:noFill/>
                          </a:ln>
                          <a:solidFill>
                            <a:schemeClr val="tx1"/>
                          </a:solidFill>
                          <a:effectLst/>
                          <a:latin typeface="Calibri" pitchFamily="34" charset="0"/>
                          <a:ea typeface="ＭＳ Ｐゴシック" pitchFamily="50" charset="-128"/>
                        </a:rPr>
                        <a:t>日　時</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rPr>
                        <a:t>令和３年１１月２４日（水）</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rPr>
                        <a:t>１３：００～　</a:t>
                      </a:r>
                      <a:r>
                        <a:rPr kumimoji="1" lang="ja-JP" altLang="en-US" sz="1200" b="0" i="0" u="none" strike="noStrike" cap="none" normalizeH="0" baseline="0" dirty="0">
                          <a:ln>
                            <a:noFill/>
                          </a:ln>
                          <a:solidFill>
                            <a:schemeClr val="tx1"/>
                          </a:solidFill>
                          <a:effectLst/>
                          <a:latin typeface="Calibri" pitchFamily="34" charset="0"/>
                          <a:ea typeface="ＭＳ Ｐゴシック" pitchFamily="50" charset="-128"/>
                        </a:rPr>
                        <a:t>（受付１２：４５～）</a:t>
                      </a:r>
                      <a:endParaRPr kumimoji="1" lang="en-US" altLang="ja-JP" sz="1200" b="0" i="0" u="none" strike="noStrike" cap="none" normalizeH="0" baseline="0" dirty="0">
                        <a:ln>
                          <a:noFill/>
                        </a:ln>
                        <a:solidFill>
                          <a:schemeClr val="tx1"/>
                        </a:solidFill>
                        <a:effectLst/>
                        <a:latin typeface="Calibri"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76296">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a:ln>
                            <a:noFill/>
                          </a:ln>
                          <a:solidFill>
                            <a:schemeClr val="tx1"/>
                          </a:solidFill>
                          <a:effectLst/>
                          <a:latin typeface="Calibri" pitchFamily="34" charset="0"/>
                          <a:ea typeface="ＭＳ Ｐゴシック" pitchFamily="50" charset="-128"/>
                        </a:rPr>
                        <a:t>会　場</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r>
                        <a:rPr kumimoji="1" lang="ja-JP" altLang="en-US" sz="1200" b="0" i="0" kern="1200" dirty="0">
                          <a:solidFill>
                            <a:schemeClr val="tx1"/>
                          </a:solidFill>
                          <a:effectLst/>
                          <a:latin typeface="Calibri" pitchFamily="34" charset="0"/>
                          <a:ea typeface="ＭＳ Ｐゴシック" pitchFamily="50" charset="-128"/>
                          <a:cs typeface="+mn-cs"/>
                        </a:rPr>
                        <a:t>〒</a:t>
                      </a:r>
                      <a:r>
                        <a:rPr kumimoji="1" lang="en-US" altLang="ja-JP" sz="1200" b="0" i="0" kern="1200" dirty="0">
                          <a:solidFill>
                            <a:schemeClr val="tx1"/>
                          </a:solidFill>
                          <a:effectLst/>
                          <a:latin typeface="Calibri" pitchFamily="34" charset="0"/>
                          <a:ea typeface="ＭＳ Ｐゴシック" pitchFamily="50" charset="-128"/>
                          <a:cs typeface="+mn-cs"/>
                        </a:rPr>
                        <a:t>108-0071</a:t>
                      </a:r>
                      <a:r>
                        <a:rPr kumimoji="1" lang="ja-JP" altLang="en-US" sz="1200" b="0" i="0" kern="1200" dirty="0">
                          <a:solidFill>
                            <a:schemeClr val="tx1"/>
                          </a:solidFill>
                          <a:effectLst/>
                          <a:latin typeface="Calibri" pitchFamily="34" charset="0"/>
                          <a:ea typeface="ＭＳ Ｐゴシック" pitchFamily="50" charset="-128"/>
                          <a:cs typeface="+mn-cs"/>
                        </a:rPr>
                        <a:t>　</a:t>
                      </a:r>
                      <a:endParaRPr kumimoji="1" lang="en-US" altLang="ja-JP" sz="1200" b="0" i="0" kern="1200" dirty="0">
                        <a:solidFill>
                          <a:schemeClr val="tx1"/>
                        </a:solidFill>
                        <a:effectLst/>
                        <a:latin typeface="Calibri" pitchFamily="34" charset="0"/>
                        <a:ea typeface="ＭＳ Ｐゴシック" pitchFamily="50" charset="-128"/>
                        <a:cs typeface="+mn-cs"/>
                      </a:endParaRPr>
                    </a:p>
                    <a:p>
                      <a:r>
                        <a:rPr kumimoji="1" lang="ja-JP" altLang="en-US" sz="1200" b="0" i="0" kern="1200" dirty="0">
                          <a:solidFill>
                            <a:schemeClr val="tx1"/>
                          </a:solidFill>
                          <a:effectLst/>
                          <a:latin typeface="Calibri" pitchFamily="34" charset="0"/>
                          <a:ea typeface="ＭＳ Ｐゴシック" pitchFamily="50" charset="-128"/>
                          <a:cs typeface="+mn-cs"/>
                        </a:rPr>
                        <a:t>東京都港区白金台</a:t>
                      </a:r>
                      <a:r>
                        <a:rPr kumimoji="1" lang="en-US" altLang="ja-JP" sz="1200" b="0" i="0" kern="1200" dirty="0">
                          <a:solidFill>
                            <a:schemeClr val="tx1"/>
                          </a:solidFill>
                          <a:effectLst/>
                          <a:latin typeface="Calibri" pitchFamily="34" charset="0"/>
                          <a:ea typeface="ＭＳ Ｐゴシック" pitchFamily="50" charset="-128"/>
                          <a:cs typeface="+mn-cs"/>
                        </a:rPr>
                        <a:t>4-9-19</a:t>
                      </a:r>
                      <a:br>
                        <a:rPr lang="ja-JP" altLang="en-US" sz="1200" dirty="0"/>
                      </a:br>
                      <a:r>
                        <a:rPr kumimoji="1" lang="en-US" altLang="ja-JP" sz="1200" b="0" i="0" kern="1200" dirty="0">
                          <a:solidFill>
                            <a:schemeClr val="tx1"/>
                          </a:solidFill>
                          <a:effectLst/>
                          <a:latin typeface="Calibri" pitchFamily="34" charset="0"/>
                          <a:ea typeface="ＭＳ Ｐゴシック" pitchFamily="50" charset="-128"/>
                          <a:cs typeface="+mn-cs"/>
                        </a:rPr>
                        <a:t>HAPPO-EN URBAN SQUARE 1</a:t>
                      </a:r>
                      <a:r>
                        <a:rPr kumimoji="1" lang="ja-JP" altLang="en-US" sz="1200" b="0" i="0" kern="1200" dirty="0">
                          <a:solidFill>
                            <a:schemeClr val="tx1"/>
                          </a:solidFill>
                          <a:effectLst/>
                          <a:latin typeface="Calibri" pitchFamily="34" charset="0"/>
                          <a:ea typeface="ＭＳ Ｐゴシック" pitchFamily="50" charset="-128"/>
                          <a:cs typeface="+mn-cs"/>
                        </a:rPr>
                        <a:t>・</a:t>
                      </a:r>
                      <a:r>
                        <a:rPr kumimoji="1" lang="en-US" altLang="ja-JP" sz="1200" b="0" i="0" kern="1200" dirty="0">
                          <a:solidFill>
                            <a:schemeClr val="tx1"/>
                          </a:solidFill>
                          <a:effectLst/>
                          <a:latin typeface="Calibri" pitchFamily="34" charset="0"/>
                          <a:ea typeface="ＭＳ Ｐゴシック" pitchFamily="50" charset="-128"/>
                          <a:cs typeface="+mn-cs"/>
                        </a:rPr>
                        <a:t>2F</a:t>
                      </a:r>
                    </a:p>
                    <a:p>
                      <a:r>
                        <a:rPr kumimoji="1" lang="ja-JP" altLang="en-US" sz="1050" b="0" i="0" u="none" strike="noStrike" kern="1200" dirty="0">
                          <a:solidFill>
                            <a:schemeClr val="tx1"/>
                          </a:solidFill>
                          <a:effectLst/>
                          <a:latin typeface="+mn-lt"/>
                          <a:ea typeface="ＭＳ Ｐゴシック" pitchFamily="50" charset="-128"/>
                          <a:cs typeface="+mn-cs"/>
                        </a:rPr>
                        <a:t>当日のご連絡先　</a:t>
                      </a:r>
                      <a:r>
                        <a:rPr kumimoji="1" lang="en-US" altLang="ja-JP" sz="1200" b="0" i="0" u="none" strike="noStrike" kern="1200" dirty="0">
                          <a:solidFill>
                            <a:schemeClr val="tx1"/>
                          </a:solidFill>
                          <a:effectLst/>
                          <a:latin typeface="Calibri" pitchFamily="34" charset="0"/>
                          <a:ea typeface="ＭＳ Ｐゴシック" pitchFamily="50" charset="-128"/>
                          <a:cs typeface="+mn-cs"/>
                        </a:rPr>
                        <a:t>080-9998-9498</a:t>
                      </a:r>
                      <a:endParaRPr kumimoji="1" lang="en-US" altLang="ja-JP" sz="1200" b="1" i="0" u="none" strike="noStrike" kern="1200" dirty="0">
                        <a:solidFill>
                          <a:schemeClr val="tx1"/>
                        </a:solidFill>
                        <a:effectLst/>
                        <a:latin typeface="Calibri" pitchFamily="34" charset="0"/>
                        <a:ea typeface="ＭＳ Ｐゴシック" pitchFamily="50" charset="-128"/>
                        <a:cs typeface="+mn-cs"/>
                      </a:endParaRPr>
                    </a:p>
                    <a:p>
                      <a:r>
                        <a:rPr kumimoji="1" lang="ja-JP" altLang="en-US" sz="1200" b="1" i="0" u="none" strike="noStrike" kern="1200" dirty="0">
                          <a:solidFill>
                            <a:schemeClr val="tx1"/>
                          </a:solidFill>
                          <a:effectLst/>
                          <a:latin typeface="Calibri" pitchFamily="34" charset="0"/>
                          <a:ea typeface="ＭＳ Ｐゴシック" pitchFamily="50" charset="-128"/>
                          <a:cs typeface="+mn-cs"/>
                        </a:rPr>
                        <a:t>先着順にて（上限２０名様までとさせていただきます。）</a:t>
                      </a:r>
                      <a:endParaRPr kumimoji="1" lang="en-US" altLang="ja-JP" sz="1200" b="1" i="0" u="none" strike="noStrike" kern="1200" dirty="0">
                        <a:solidFill>
                          <a:schemeClr val="tx1"/>
                        </a:solidFill>
                        <a:effectLst/>
                        <a:latin typeface="Calibri" pitchFamily="34" charset="0"/>
                        <a:ea typeface="ＭＳ Ｐゴシック" pitchFamily="50" charset="-128"/>
                        <a:cs typeface="+mn-cs"/>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3309">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a:ln>
                            <a:noFill/>
                          </a:ln>
                          <a:solidFill>
                            <a:schemeClr val="tx1"/>
                          </a:solidFill>
                          <a:effectLst/>
                          <a:latin typeface="Calibri" pitchFamily="34" charset="0"/>
                          <a:ea typeface="ＭＳ Ｐゴシック" pitchFamily="50" charset="-128"/>
                        </a:rPr>
                        <a:t>料　金</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a:ln>
                            <a:noFill/>
                          </a:ln>
                          <a:solidFill>
                            <a:schemeClr val="tx1"/>
                          </a:solidFill>
                          <a:effectLst/>
                          <a:latin typeface="Calibri" pitchFamily="34" charset="0"/>
                          <a:ea typeface="ＭＳ Ｐゴシック" pitchFamily="50" charset="-128"/>
                        </a:rPr>
                        <a:t>無料</a:t>
                      </a:r>
                      <a:endParaRPr kumimoji="1" lang="en-US" altLang="ja-JP" sz="1600" b="1" i="0" u="none" strike="noStrike" cap="none" normalizeH="0" baseline="0" dirty="0">
                        <a:ln>
                          <a:noFill/>
                        </a:ln>
                        <a:solidFill>
                          <a:schemeClr val="tx1"/>
                        </a:solidFill>
                        <a:effectLst/>
                        <a:latin typeface="Calibri"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88095" name="AutoShape 31"/>
          <p:cNvSpPr>
            <a:spLocks noChangeArrowheads="1"/>
          </p:cNvSpPr>
          <p:nvPr/>
        </p:nvSpPr>
        <p:spPr bwMode="auto">
          <a:xfrm>
            <a:off x="188913" y="5057777"/>
            <a:ext cx="3180373" cy="1250948"/>
          </a:xfrm>
          <a:prstGeom prst="roundRect">
            <a:avLst>
              <a:gd name="adj" fmla="val 16667"/>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8096" name="Rectangle 32"/>
          <p:cNvSpPr>
            <a:spLocks noChangeArrowheads="1"/>
          </p:cNvSpPr>
          <p:nvPr/>
        </p:nvSpPr>
        <p:spPr bwMode="auto">
          <a:xfrm>
            <a:off x="0" y="4631473"/>
            <a:ext cx="3573015" cy="3818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300" b="1" u="sng" dirty="0">
                <a:solidFill>
                  <a:schemeClr val="tx1"/>
                </a:solidFill>
                <a:latin typeface="Arial" charset="0"/>
                <a:ea typeface="HGSｺﾞｼｯｸM" pitchFamily="50" charset="-128"/>
              </a:rPr>
              <a:t>参　加　予　定　団　体</a:t>
            </a:r>
          </a:p>
        </p:txBody>
      </p:sp>
      <p:sp>
        <p:nvSpPr>
          <p:cNvPr id="88097" name="Text Box 33"/>
          <p:cNvSpPr txBox="1">
            <a:spLocks noChangeArrowheads="1"/>
          </p:cNvSpPr>
          <p:nvPr/>
        </p:nvSpPr>
        <p:spPr bwMode="auto">
          <a:xfrm>
            <a:off x="332929" y="4793566"/>
            <a:ext cx="3096071"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altLang="ja-JP" sz="1100" dirty="0">
              <a:solidFill>
                <a:schemeClr val="tx1"/>
              </a:solidFill>
              <a:latin typeface="Arial" charset="0"/>
            </a:endParaRPr>
          </a:p>
          <a:p>
            <a:endParaRPr lang="en-US" altLang="ja-JP" sz="1100" dirty="0">
              <a:solidFill>
                <a:schemeClr val="tx1"/>
              </a:solidFill>
              <a:latin typeface="Arial" charset="0"/>
            </a:endParaRPr>
          </a:p>
          <a:p>
            <a:r>
              <a:rPr lang="ja-JP" altLang="en-US" sz="1100" dirty="0">
                <a:solidFill>
                  <a:schemeClr val="tx1"/>
                </a:solidFill>
                <a:latin typeface="Arial" charset="0"/>
              </a:rPr>
              <a:t>三宅島：三宅島観光協会</a:t>
            </a:r>
            <a:endParaRPr lang="en-US" altLang="ja-JP" sz="1100" dirty="0">
              <a:solidFill>
                <a:schemeClr val="tx1"/>
              </a:solidFill>
              <a:latin typeface="Arial" charset="0"/>
            </a:endParaRPr>
          </a:p>
          <a:p>
            <a:r>
              <a:rPr lang="ja-JP" altLang="en-US" sz="1100" dirty="0">
                <a:solidFill>
                  <a:schemeClr val="tx1"/>
                </a:solidFill>
                <a:latin typeface="Arial" charset="0"/>
              </a:rPr>
              <a:t>八丈島</a:t>
            </a:r>
            <a:r>
              <a:rPr lang="en-US" altLang="ja-JP" sz="1100" dirty="0">
                <a:solidFill>
                  <a:schemeClr val="tx1"/>
                </a:solidFill>
                <a:latin typeface="Arial" charset="0"/>
              </a:rPr>
              <a:t>:</a:t>
            </a:r>
            <a:r>
              <a:rPr lang="ja-JP" altLang="en-US" sz="1100" dirty="0">
                <a:solidFill>
                  <a:schemeClr val="tx1"/>
                </a:solidFill>
                <a:latin typeface="Arial" charset="0"/>
              </a:rPr>
              <a:t>八丈島観光協会</a:t>
            </a:r>
            <a:endParaRPr lang="en-US" altLang="ja-JP" sz="1100" dirty="0">
              <a:solidFill>
                <a:schemeClr val="tx1"/>
              </a:solidFill>
              <a:latin typeface="Arial" charset="0"/>
            </a:endParaRPr>
          </a:p>
          <a:p>
            <a:r>
              <a:rPr lang="ja-JP" altLang="en-US" sz="1100" dirty="0">
                <a:solidFill>
                  <a:schemeClr val="tx1"/>
                </a:solidFill>
                <a:latin typeface="Arial" charset="0"/>
              </a:rPr>
              <a:t>その他：東海汽船（伊豆諸島航路）</a:t>
            </a:r>
            <a:endParaRPr lang="en-US" altLang="ja-JP" sz="1100" dirty="0">
              <a:solidFill>
                <a:schemeClr val="tx1"/>
              </a:solidFill>
              <a:latin typeface="Arial" charset="0"/>
            </a:endParaRPr>
          </a:p>
          <a:p>
            <a:endParaRPr lang="en-US" altLang="ja-JP" sz="1100" dirty="0">
              <a:solidFill>
                <a:schemeClr val="tx1"/>
              </a:solidFill>
              <a:latin typeface="Arial" charset="0"/>
            </a:endParaRPr>
          </a:p>
          <a:p>
            <a:r>
              <a:rPr lang="ja-JP" altLang="en-US" sz="1100" dirty="0">
                <a:solidFill>
                  <a:schemeClr val="tx1"/>
                </a:solidFill>
                <a:latin typeface="Arial" charset="0"/>
              </a:rPr>
              <a:t>観光協会は会場又は現地からオンラインにて</a:t>
            </a:r>
            <a:endParaRPr lang="en-US" altLang="ja-JP" sz="1100" dirty="0">
              <a:solidFill>
                <a:schemeClr val="tx1"/>
              </a:solidFill>
              <a:latin typeface="Arial" charset="0"/>
            </a:endParaRPr>
          </a:p>
          <a:p>
            <a:r>
              <a:rPr lang="ja-JP" altLang="en-US" sz="1100" dirty="0">
                <a:solidFill>
                  <a:schemeClr val="tx1"/>
                </a:solidFill>
                <a:latin typeface="Arial" charset="0"/>
              </a:rPr>
              <a:t>ご説明する予定です。</a:t>
            </a:r>
            <a:endParaRPr lang="en-US" altLang="ja-JP" sz="1100" dirty="0">
              <a:solidFill>
                <a:schemeClr val="tx1"/>
              </a:solidFill>
              <a:latin typeface="Arial" charset="0"/>
            </a:endParaRPr>
          </a:p>
        </p:txBody>
      </p:sp>
      <p:sp>
        <p:nvSpPr>
          <p:cNvPr id="88101" name="Text Box 37"/>
          <p:cNvSpPr txBox="1">
            <a:spLocks noChangeArrowheads="1"/>
          </p:cNvSpPr>
          <p:nvPr/>
        </p:nvSpPr>
        <p:spPr bwMode="auto">
          <a:xfrm>
            <a:off x="3429000" y="4661545"/>
            <a:ext cx="3312368" cy="1567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ja-JP" altLang="en-US" sz="1100" dirty="0">
                <a:solidFill>
                  <a:schemeClr val="tx1"/>
                </a:solidFill>
                <a:latin typeface="Arial" charset="0"/>
              </a:rPr>
              <a:t>＜お問い合わせ＞</a:t>
            </a:r>
          </a:p>
          <a:p>
            <a:r>
              <a:rPr lang="ja-JP" altLang="en-US" sz="1100" b="1" dirty="0">
                <a:solidFill>
                  <a:schemeClr val="tx1"/>
                </a:solidFill>
                <a:latin typeface="Arial" charset="0"/>
              </a:rPr>
              <a:t>（一社）東京諸島観光連盟</a:t>
            </a:r>
            <a:endParaRPr lang="en-US" altLang="ja-JP" sz="1100" b="1" dirty="0">
              <a:solidFill>
                <a:schemeClr val="tx1"/>
              </a:solidFill>
              <a:latin typeface="Arial" charset="0"/>
            </a:endParaRPr>
          </a:p>
          <a:p>
            <a:r>
              <a:rPr lang="ja-JP" altLang="en-US" sz="1100" dirty="0">
                <a:solidFill>
                  <a:schemeClr val="tx1"/>
                </a:solidFill>
                <a:latin typeface="Arial" charset="0"/>
              </a:rPr>
              <a:t>担当：照沼</a:t>
            </a:r>
          </a:p>
          <a:p>
            <a:r>
              <a:rPr lang="ja-JP" altLang="en-US" dirty="0">
                <a:solidFill>
                  <a:schemeClr val="tx1"/>
                </a:solidFill>
                <a:latin typeface="Arial" charset="0"/>
              </a:rPr>
              <a:t>〒１０５</a:t>
            </a:r>
            <a:r>
              <a:rPr lang="en-US" altLang="ja-JP" dirty="0">
                <a:solidFill>
                  <a:schemeClr val="tx1"/>
                </a:solidFill>
                <a:latin typeface="Arial" charset="0"/>
              </a:rPr>
              <a:t>-</a:t>
            </a:r>
            <a:r>
              <a:rPr lang="ja-JP" altLang="en-US" dirty="0">
                <a:solidFill>
                  <a:schemeClr val="tx1"/>
                </a:solidFill>
                <a:latin typeface="Arial" charset="0"/>
              </a:rPr>
              <a:t>００２２</a:t>
            </a:r>
          </a:p>
          <a:p>
            <a:r>
              <a:rPr lang="ja-JP" altLang="en-US" dirty="0">
                <a:solidFill>
                  <a:schemeClr val="tx1"/>
                </a:solidFill>
                <a:latin typeface="Arial" charset="0"/>
              </a:rPr>
              <a:t>東京都港区海岸１丁目４－１５島嶼会館２</a:t>
            </a:r>
            <a:r>
              <a:rPr lang="en-US" altLang="ja-JP" dirty="0">
                <a:solidFill>
                  <a:schemeClr val="tx1"/>
                </a:solidFill>
                <a:latin typeface="Arial" charset="0"/>
              </a:rPr>
              <a:t>F</a:t>
            </a:r>
            <a:endParaRPr lang="ja-JP" altLang="en-US" dirty="0">
              <a:solidFill>
                <a:schemeClr val="tx1"/>
              </a:solidFill>
              <a:latin typeface="Arial" charset="0"/>
            </a:endParaRPr>
          </a:p>
          <a:p>
            <a:r>
              <a:rPr lang="en-US" altLang="ja-JP" dirty="0">
                <a:solidFill>
                  <a:schemeClr val="tx1"/>
                </a:solidFill>
                <a:latin typeface="Arial" charset="0"/>
              </a:rPr>
              <a:t>TEL</a:t>
            </a:r>
            <a:r>
              <a:rPr lang="ja-JP" altLang="en-US" dirty="0">
                <a:solidFill>
                  <a:schemeClr val="tx1"/>
                </a:solidFill>
                <a:latin typeface="Arial" charset="0"/>
              </a:rPr>
              <a:t>：０３</a:t>
            </a:r>
            <a:r>
              <a:rPr lang="en-US" altLang="ja-JP" dirty="0">
                <a:solidFill>
                  <a:schemeClr val="tx1"/>
                </a:solidFill>
                <a:latin typeface="Arial" charset="0"/>
              </a:rPr>
              <a:t>-</a:t>
            </a:r>
            <a:r>
              <a:rPr lang="ja-JP" altLang="en-US" dirty="0">
                <a:solidFill>
                  <a:schemeClr val="tx1"/>
                </a:solidFill>
                <a:latin typeface="Arial" charset="0"/>
              </a:rPr>
              <a:t>３４３６</a:t>
            </a:r>
            <a:r>
              <a:rPr lang="en-US" altLang="ja-JP" dirty="0">
                <a:solidFill>
                  <a:schemeClr val="tx1"/>
                </a:solidFill>
                <a:latin typeface="Arial" charset="0"/>
              </a:rPr>
              <a:t>-</a:t>
            </a:r>
            <a:r>
              <a:rPr lang="ja-JP" altLang="en-US" dirty="0">
                <a:solidFill>
                  <a:schemeClr val="tx1"/>
                </a:solidFill>
                <a:latin typeface="Arial" charset="0"/>
              </a:rPr>
              <a:t>６９５５</a:t>
            </a:r>
          </a:p>
          <a:p>
            <a:r>
              <a:rPr lang="en-US" altLang="ja-JP" dirty="0">
                <a:solidFill>
                  <a:schemeClr val="tx1"/>
                </a:solidFill>
                <a:latin typeface="Arial" charset="0"/>
              </a:rPr>
              <a:t>FAX</a:t>
            </a:r>
            <a:r>
              <a:rPr lang="ja-JP" altLang="en-US" dirty="0">
                <a:solidFill>
                  <a:schemeClr val="tx1"/>
                </a:solidFill>
                <a:latin typeface="Arial" charset="0"/>
              </a:rPr>
              <a:t>：０３</a:t>
            </a:r>
            <a:r>
              <a:rPr lang="en-US" altLang="ja-JP" dirty="0">
                <a:solidFill>
                  <a:schemeClr val="tx1"/>
                </a:solidFill>
                <a:latin typeface="Arial" charset="0"/>
              </a:rPr>
              <a:t>-</a:t>
            </a:r>
            <a:r>
              <a:rPr lang="ja-JP" altLang="en-US" dirty="0">
                <a:solidFill>
                  <a:schemeClr val="tx1"/>
                </a:solidFill>
                <a:latin typeface="Arial" charset="0"/>
              </a:rPr>
              <a:t>３４３６</a:t>
            </a:r>
            <a:r>
              <a:rPr lang="en-US" altLang="ja-JP" dirty="0">
                <a:solidFill>
                  <a:schemeClr val="tx1"/>
                </a:solidFill>
                <a:latin typeface="Arial" charset="0"/>
              </a:rPr>
              <a:t>-</a:t>
            </a:r>
            <a:r>
              <a:rPr lang="ja-JP" altLang="en-US" dirty="0">
                <a:solidFill>
                  <a:schemeClr val="tx1"/>
                </a:solidFill>
                <a:latin typeface="Arial" charset="0"/>
              </a:rPr>
              <a:t>６９５６</a:t>
            </a:r>
            <a:endParaRPr lang="en-US" altLang="ja-JP" dirty="0">
              <a:solidFill>
                <a:schemeClr val="tx1"/>
              </a:solidFill>
              <a:latin typeface="Arial" charset="0"/>
            </a:endParaRPr>
          </a:p>
          <a:p>
            <a:r>
              <a:rPr lang="en-US" altLang="ja-JP" dirty="0">
                <a:solidFill>
                  <a:schemeClr val="tx1"/>
                </a:solidFill>
                <a:latin typeface="Arial" charset="0"/>
              </a:rPr>
              <a:t>URL</a:t>
            </a:r>
            <a:r>
              <a:rPr lang="ja-JP" altLang="en-US" dirty="0">
                <a:solidFill>
                  <a:schemeClr val="tx1"/>
                </a:solidFill>
                <a:latin typeface="Arial" charset="0"/>
              </a:rPr>
              <a:t>：</a:t>
            </a:r>
            <a:endParaRPr lang="en-US" altLang="ja-JP" dirty="0">
              <a:solidFill>
                <a:schemeClr val="tx1"/>
              </a:solidFill>
              <a:latin typeface="Arial" charset="0"/>
            </a:endParaRPr>
          </a:p>
          <a:p>
            <a:r>
              <a:rPr lang="en-US" altLang="ja-JP" dirty="0">
                <a:solidFill>
                  <a:schemeClr val="tx1"/>
                </a:solidFill>
                <a:latin typeface="Arial" charset="0"/>
              </a:rPr>
              <a:t>https://www.tokyo-islands.com</a:t>
            </a:r>
            <a:endParaRPr lang="ja-JP" altLang="en-US" dirty="0">
              <a:solidFill>
                <a:schemeClr val="tx1"/>
              </a:solidFill>
              <a:latin typeface="Arial" charset="0"/>
            </a:endParaRPr>
          </a:p>
        </p:txBody>
      </p:sp>
      <p:sp>
        <p:nvSpPr>
          <p:cNvPr id="88102" name="WordArt 38"/>
          <p:cNvSpPr>
            <a:spLocks noChangeArrowheads="1" noChangeShapeType="1" noTextEdit="1"/>
          </p:cNvSpPr>
          <p:nvPr/>
        </p:nvSpPr>
        <p:spPr bwMode="auto">
          <a:xfrm>
            <a:off x="454025" y="6483350"/>
            <a:ext cx="5948363" cy="242888"/>
          </a:xfrm>
          <a:prstGeom prst="rect">
            <a:avLst/>
          </a:prstGeom>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ja-JP" altLang="en-US" sz="2000" kern="10" dirty="0">
                <a:solidFill>
                  <a:schemeClr val="tx1"/>
                </a:solidFill>
                <a:latin typeface="HGP創英角ｺﾞｼｯｸUB"/>
                <a:ea typeface="HGP創英角ｺﾞｼｯｸUB"/>
              </a:rPr>
              <a:t>▼下記にご記入の上、このままＦＡＸにてご返信ください。</a:t>
            </a:r>
          </a:p>
        </p:txBody>
      </p:sp>
      <p:graphicFrame>
        <p:nvGraphicFramePr>
          <p:cNvPr id="88103" name="Group 39"/>
          <p:cNvGraphicFramePr>
            <a:graphicFrameLocks noGrp="1"/>
          </p:cNvGraphicFramePr>
          <p:nvPr/>
        </p:nvGraphicFramePr>
        <p:xfrm>
          <a:off x="285750" y="7118350"/>
          <a:ext cx="6261100" cy="1569802"/>
        </p:xfrm>
        <a:graphic>
          <a:graphicData uri="http://schemas.openxmlformats.org/drawingml/2006/table">
            <a:tbl>
              <a:tblPr/>
              <a:tblGrid>
                <a:gridCol w="1006475">
                  <a:extLst>
                    <a:ext uri="{9D8B030D-6E8A-4147-A177-3AD203B41FA5}">
                      <a16:colId xmlns:a16="http://schemas.microsoft.com/office/drawing/2014/main" val="20000"/>
                    </a:ext>
                  </a:extLst>
                </a:gridCol>
                <a:gridCol w="2378075">
                  <a:extLst>
                    <a:ext uri="{9D8B030D-6E8A-4147-A177-3AD203B41FA5}">
                      <a16:colId xmlns:a16="http://schemas.microsoft.com/office/drawing/2014/main" val="20001"/>
                    </a:ext>
                  </a:extLst>
                </a:gridCol>
                <a:gridCol w="504825">
                  <a:extLst>
                    <a:ext uri="{9D8B030D-6E8A-4147-A177-3AD203B41FA5}">
                      <a16:colId xmlns:a16="http://schemas.microsoft.com/office/drawing/2014/main" val="20002"/>
                    </a:ext>
                  </a:extLst>
                </a:gridCol>
                <a:gridCol w="438150">
                  <a:extLst>
                    <a:ext uri="{9D8B030D-6E8A-4147-A177-3AD203B41FA5}">
                      <a16:colId xmlns:a16="http://schemas.microsoft.com/office/drawing/2014/main" val="20003"/>
                    </a:ext>
                  </a:extLst>
                </a:gridCol>
                <a:gridCol w="1933575">
                  <a:extLst>
                    <a:ext uri="{9D8B030D-6E8A-4147-A177-3AD203B41FA5}">
                      <a16:colId xmlns:a16="http://schemas.microsoft.com/office/drawing/2014/main" val="20004"/>
                    </a:ext>
                  </a:extLst>
                </a:gridCol>
              </a:tblGrid>
              <a:tr h="249238">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1" i="0" u="none" strike="noStrike" cap="none" normalizeH="0" baseline="0" dirty="0">
                          <a:ln>
                            <a:noFill/>
                          </a:ln>
                          <a:solidFill>
                            <a:schemeClr val="tx1"/>
                          </a:solidFill>
                          <a:effectLst/>
                          <a:latin typeface="Calibri" pitchFamily="34" charset="0"/>
                          <a:ea typeface="ＭＳ Ｐゴシック" pitchFamily="50" charset="-128"/>
                        </a:rPr>
                        <a:t>貴社名</a:t>
                      </a:r>
                    </a:p>
                  </a:txBody>
                  <a:tcPr marL="90007" marR="90007" marT="46804" marB="46804" anchor="ctr" horzOverflow="overflow">
                    <a:lnL w="63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100" b="1" i="0" u="none" strike="noStrike" cap="none" normalizeH="0" baseline="0">
                        <a:ln>
                          <a:noFill/>
                        </a:ln>
                        <a:solidFill>
                          <a:schemeClr val="tx1"/>
                        </a:solidFill>
                        <a:effectLst/>
                        <a:latin typeface="Calibri" pitchFamily="34" charset="0"/>
                        <a:ea typeface="ＭＳ Ｐゴシック" pitchFamily="50" charset="-128"/>
                      </a:endParaRPr>
                    </a:p>
                  </a:txBody>
                  <a:tcPr marL="90007" marR="90007" marT="46804" marB="46804"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1" i="0" u="none" strike="noStrike" cap="none" normalizeH="0" baseline="0">
                          <a:ln>
                            <a:noFill/>
                          </a:ln>
                          <a:solidFill>
                            <a:schemeClr val="tx1"/>
                          </a:solidFill>
                          <a:effectLst/>
                          <a:latin typeface="Calibri" pitchFamily="34" charset="0"/>
                          <a:ea typeface="ＭＳ Ｐゴシック" pitchFamily="50" charset="-128"/>
                        </a:rPr>
                        <a:t>所属</a:t>
                      </a:r>
                      <a:r>
                        <a:rPr kumimoji="1" lang="en-US" altLang="ja-JP" sz="1100" b="1" i="0" u="none" strike="noStrike" cap="none" normalizeH="0" baseline="0">
                          <a:ln>
                            <a:noFill/>
                          </a:ln>
                          <a:solidFill>
                            <a:schemeClr val="tx1"/>
                          </a:solidFill>
                          <a:effectLst/>
                          <a:latin typeface="Calibri" pitchFamily="34" charset="0"/>
                          <a:ea typeface="ＭＳ Ｐゴシック" pitchFamily="50" charset="-128"/>
                        </a:rPr>
                        <a:t>/</a:t>
                      </a:r>
                      <a:r>
                        <a:rPr kumimoji="1" lang="ja-JP" altLang="en-US" sz="1100" b="1" i="0" u="none" strike="noStrike" cap="none" normalizeH="0" baseline="0">
                          <a:ln>
                            <a:noFill/>
                          </a:ln>
                          <a:solidFill>
                            <a:schemeClr val="tx1"/>
                          </a:solidFill>
                          <a:effectLst/>
                          <a:latin typeface="Calibri" pitchFamily="34" charset="0"/>
                          <a:ea typeface="ＭＳ Ｐゴシック" pitchFamily="50" charset="-128"/>
                        </a:rPr>
                        <a:t>お役職</a:t>
                      </a:r>
                    </a:p>
                  </a:txBody>
                  <a:tcPr marL="90007" marR="90007" marT="46804" marB="46804"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000" b="0" i="0" u="none" strike="noStrike" cap="none" normalizeH="0" baseline="0" dirty="0">
                        <a:ln>
                          <a:noFill/>
                        </a:ln>
                        <a:solidFill>
                          <a:schemeClr val="tx1"/>
                        </a:solidFill>
                        <a:effectLst/>
                        <a:latin typeface="Calibri" pitchFamily="34" charset="0"/>
                        <a:ea typeface="ＭＳ Ｐゴシック" pitchFamily="50" charset="-128"/>
                      </a:endParaRPr>
                    </a:p>
                  </a:txBody>
                  <a:tcPr marL="90007" marR="90007" marT="46804" marB="46804" anchor="ctr" horzOverflow="overflow">
                    <a:lnL w="31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282575">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1" i="0" u="none" strike="noStrike" cap="none" normalizeH="0" baseline="0">
                          <a:ln>
                            <a:noFill/>
                          </a:ln>
                          <a:solidFill>
                            <a:schemeClr val="tx1"/>
                          </a:solidFill>
                          <a:effectLst/>
                          <a:latin typeface="Calibri" pitchFamily="34" charset="0"/>
                          <a:ea typeface="ＭＳ Ｐゴシック" pitchFamily="50" charset="-128"/>
                        </a:rPr>
                        <a:t>ご出席者</a:t>
                      </a:r>
                    </a:p>
                  </a:txBody>
                  <a:tcPr marL="90007" marR="90007" marT="46804" marB="46804" anchor="ctr" horzOverflow="overflow">
                    <a:lnL w="63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gridSpan="4">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1" i="0" u="none" strike="noStrike" cap="none" normalizeH="0" baseline="0">
                          <a:ln>
                            <a:noFill/>
                          </a:ln>
                          <a:solidFill>
                            <a:schemeClr val="tx1"/>
                          </a:solidFill>
                          <a:effectLst/>
                          <a:latin typeface="Calibri" pitchFamily="34" charset="0"/>
                          <a:ea typeface="ＭＳ Ｐゴシック" pitchFamily="50" charset="-128"/>
                        </a:rPr>
                        <a:t>　　　　　　　　　　　　　　　　　　　　　　　　　　　　　　　　　　　　　　　　　　　　　計　　　　名様</a:t>
                      </a:r>
                    </a:p>
                  </a:txBody>
                  <a:tcPr marL="90007" marR="90007" marT="46804" marB="46804" anchor="ctr" horzOverflow="overflow">
                    <a:lnL w="31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282575">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1" i="0" u="none" strike="noStrike" cap="none" normalizeH="0" baseline="0">
                          <a:ln>
                            <a:noFill/>
                          </a:ln>
                          <a:solidFill>
                            <a:schemeClr val="tx1"/>
                          </a:solidFill>
                          <a:effectLst/>
                          <a:latin typeface="Calibri" pitchFamily="34" charset="0"/>
                          <a:ea typeface="ＭＳ Ｐゴシック" pitchFamily="50" charset="-128"/>
                        </a:rPr>
                        <a:t>ご住所</a:t>
                      </a:r>
                    </a:p>
                  </a:txBody>
                  <a:tcPr marL="90007" marR="90007" marT="46804" marB="46804" anchor="ctr" horzOverflow="overflow">
                    <a:lnL w="63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gridSpan="4">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1" i="0" u="none" strike="noStrike" cap="none" normalizeH="0" baseline="0" dirty="0">
                          <a:ln>
                            <a:noFill/>
                          </a:ln>
                          <a:solidFill>
                            <a:schemeClr val="tx1"/>
                          </a:solidFill>
                          <a:effectLst/>
                          <a:latin typeface="Calibri" pitchFamily="34" charset="0"/>
                          <a:ea typeface="ＭＳ Ｐゴシック"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100" b="1" i="0" u="none" strike="noStrike" cap="none" normalizeH="0" baseline="0" dirty="0">
                        <a:ln>
                          <a:noFill/>
                        </a:ln>
                        <a:solidFill>
                          <a:schemeClr val="tx1"/>
                        </a:solidFill>
                        <a:effectLst/>
                        <a:latin typeface="Calibri" pitchFamily="34" charset="0"/>
                        <a:ea typeface="ＭＳ Ｐゴシック" pitchFamily="50" charset="-128"/>
                      </a:endParaRPr>
                    </a:p>
                  </a:txBody>
                  <a:tcPr marL="90007" marR="90007" marT="46804" marB="46804" anchor="ctr" horzOverflow="overflow">
                    <a:lnL w="31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282575">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1" i="0" u="none" strike="noStrike" cap="none" normalizeH="0" baseline="0">
                          <a:ln>
                            <a:noFill/>
                          </a:ln>
                          <a:solidFill>
                            <a:schemeClr val="tx1"/>
                          </a:solidFill>
                          <a:effectLst/>
                          <a:latin typeface="Calibri" pitchFamily="34" charset="0"/>
                          <a:ea typeface="ＭＳ Ｐゴシック" pitchFamily="50" charset="-128"/>
                        </a:rPr>
                        <a:t>TEL</a:t>
                      </a:r>
                    </a:p>
                  </a:txBody>
                  <a:tcPr marL="90007" marR="90007" marT="46804" marB="46804" anchor="ctr" horzOverflow="overflow">
                    <a:lnL w="63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100" b="1" i="0" u="none" strike="noStrike" cap="none" normalizeH="0" baseline="0">
                        <a:ln>
                          <a:noFill/>
                        </a:ln>
                        <a:solidFill>
                          <a:schemeClr val="tx1"/>
                        </a:solidFill>
                        <a:effectLst/>
                        <a:latin typeface="Calibri" pitchFamily="34" charset="0"/>
                        <a:ea typeface="ＭＳ Ｐゴシック" pitchFamily="50" charset="-128"/>
                      </a:endParaRPr>
                    </a:p>
                  </a:txBody>
                  <a:tcPr marL="90007" marR="90007" marT="46804" marB="46804"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1" i="0" u="none" strike="noStrike" cap="none" normalizeH="0" baseline="0">
                          <a:ln>
                            <a:noFill/>
                          </a:ln>
                          <a:solidFill>
                            <a:schemeClr val="tx1"/>
                          </a:solidFill>
                          <a:effectLst/>
                          <a:latin typeface="Calibri" pitchFamily="34" charset="0"/>
                          <a:ea typeface="ＭＳ Ｐゴシック" pitchFamily="50" charset="-128"/>
                        </a:rPr>
                        <a:t>FAX</a:t>
                      </a:r>
                    </a:p>
                  </a:txBody>
                  <a:tcPr marL="90007" marR="90007" marT="46804" marB="46804"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100" b="1" i="0" u="none" strike="noStrike" cap="none" normalizeH="0" baseline="0">
                        <a:ln>
                          <a:noFill/>
                        </a:ln>
                        <a:solidFill>
                          <a:schemeClr val="tx1"/>
                        </a:solidFill>
                        <a:effectLst/>
                        <a:latin typeface="Calibri" pitchFamily="34" charset="0"/>
                        <a:ea typeface="ＭＳ Ｐゴシック" pitchFamily="50" charset="-128"/>
                      </a:endParaRPr>
                    </a:p>
                  </a:txBody>
                  <a:tcPr marL="90007" marR="90007" marT="46804" marB="46804" anchor="ctr" horzOverflow="overflow">
                    <a:lnL w="31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280988">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1" i="0" u="none" strike="noStrike" cap="none" normalizeH="0" baseline="0">
                          <a:ln>
                            <a:noFill/>
                          </a:ln>
                          <a:solidFill>
                            <a:schemeClr val="tx1"/>
                          </a:solidFill>
                          <a:effectLst/>
                          <a:latin typeface="Calibri" pitchFamily="34" charset="0"/>
                          <a:ea typeface="ＭＳ Ｐゴシック" pitchFamily="50" charset="-128"/>
                        </a:rPr>
                        <a:t>E-mail</a:t>
                      </a:r>
                    </a:p>
                  </a:txBody>
                  <a:tcPr marL="90007" marR="90007" marT="46804" marB="46804" anchor="ctr" horzOverflow="overflow">
                    <a:lnL w="63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4">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eaLnBrk="0" hangingPunct="0">
                        <a:spcBef>
                          <a:spcPct val="20000"/>
                        </a:spcBef>
                        <a:buFont typeface="Arial" charset="0"/>
                        <a:defRPr kumimoji="1">
                          <a:solidFill>
                            <a:schemeClr val="tx1"/>
                          </a:solidFill>
                          <a:latin typeface="Calibri" pitchFamily="34" charset="0"/>
                          <a:ea typeface="ＭＳ Ｐゴシック" pitchFamily="50" charset="-128"/>
                        </a:defRPr>
                      </a:lvl4pPr>
                      <a:lvl5pPr eaLnBrk="0" hangingPunct="0">
                        <a:spcBef>
                          <a:spcPct val="20000"/>
                        </a:spcBef>
                        <a:buFont typeface="Arial" charset="0"/>
                        <a:defRPr kumimoji="1">
                          <a:solidFill>
                            <a:schemeClr val="tx1"/>
                          </a:solidFill>
                          <a:latin typeface="Calibri" pitchFamily="34" charset="0"/>
                          <a:ea typeface="ＭＳ Ｐゴシック" pitchFamily="50" charset="-128"/>
                        </a:defRPr>
                      </a:lvl5pPr>
                      <a:lvl6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100" b="1" i="0" u="none" strike="noStrike" cap="none" normalizeH="0" baseline="0" dirty="0">
                        <a:ln>
                          <a:noFill/>
                        </a:ln>
                        <a:solidFill>
                          <a:schemeClr val="tx1"/>
                        </a:solidFill>
                        <a:effectLst/>
                        <a:latin typeface="Calibri" pitchFamily="34" charset="0"/>
                        <a:ea typeface="ＭＳ Ｐゴシック" pitchFamily="50" charset="-128"/>
                      </a:endParaRPr>
                    </a:p>
                  </a:txBody>
                  <a:tcPr marL="90007" marR="90007" marT="46804" marB="46804" anchor="ctr" horzOverflow="overflow">
                    <a:lnL w="31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bl>
          </a:graphicData>
        </a:graphic>
      </p:graphicFrame>
      <p:sp>
        <p:nvSpPr>
          <p:cNvPr id="88131" name="Rectangle 67"/>
          <p:cNvSpPr>
            <a:spLocks noChangeArrowheads="1"/>
          </p:cNvSpPr>
          <p:nvPr/>
        </p:nvSpPr>
        <p:spPr bwMode="auto">
          <a:xfrm>
            <a:off x="268288" y="8693150"/>
            <a:ext cx="6284912" cy="288925"/>
          </a:xfrm>
          <a:prstGeom prst="rect">
            <a:avLst/>
          </a:prstGeom>
          <a:solidFill>
            <a:srgbClr val="808080"/>
          </a:solidFill>
          <a:ln w="9525">
            <a:solidFill>
              <a:schemeClr val="tx1"/>
            </a:solidFill>
            <a:miter lim="800000"/>
            <a:headEnd/>
            <a:tailEnd/>
          </a:ln>
          <a:effectLst/>
        </p:spPr>
        <p:txBody>
          <a:bodyPr wrap="none" anchor="ctr"/>
          <a:lstStyle/>
          <a:p>
            <a:endParaRPr lang="ja-JP" altLang="en-US"/>
          </a:p>
        </p:txBody>
      </p:sp>
      <p:sp>
        <p:nvSpPr>
          <p:cNvPr id="88132" name="WordArt 68"/>
          <p:cNvSpPr>
            <a:spLocks noChangeArrowheads="1" noChangeShapeType="1" noTextEdit="1"/>
          </p:cNvSpPr>
          <p:nvPr/>
        </p:nvSpPr>
        <p:spPr bwMode="auto">
          <a:xfrm>
            <a:off x="1430338" y="8737600"/>
            <a:ext cx="3981450" cy="180975"/>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ja-JP" altLang="en-US" sz="1400" b="1" kern="10" dirty="0">
                <a:solidFill>
                  <a:schemeClr val="bg1"/>
                </a:solidFill>
                <a:latin typeface="HGP創英角ｺﾞｼｯｸUB"/>
                <a:ea typeface="HGP創英角ｺﾞｼｯｸUB"/>
              </a:rPr>
              <a:t>ご返信用ＦＡＸ番号　：　０３</a:t>
            </a:r>
            <a:r>
              <a:rPr lang="en-US" altLang="ja-JP" sz="1400" b="1" kern="10" dirty="0">
                <a:solidFill>
                  <a:schemeClr val="bg1"/>
                </a:solidFill>
                <a:latin typeface="HGP創英角ｺﾞｼｯｸUB"/>
                <a:ea typeface="HGP創英角ｺﾞｼｯｸUB"/>
              </a:rPr>
              <a:t>-</a:t>
            </a:r>
            <a:r>
              <a:rPr lang="ja-JP" altLang="en-US" sz="1400" b="1" kern="10" dirty="0">
                <a:solidFill>
                  <a:schemeClr val="bg1"/>
                </a:solidFill>
                <a:latin typeface="HGP創英角ｺﾞｼｯｸUB"/>
                <a:ea typeface="HGP創英角ｺﾞｼｯｸUB"/>
              </a:rPr>
              <a:t>３４３６</a:t>
            </a:r>
            <a:r>
              <a:rPr lang="en-US" altLang="ja-JP" sz="1400" b="1" kern="10" dirty="0">
                <a:solidFill>
                  <a:schemeClr val="bg1"/>
                </a:solidFill>
                <a:latin typeface="HGP創英角ｺﾞｼｯｸUB"/>
                <a:ea typeface="HGP創英角ｺﾞｼｯｸUB"/>
              </a:rPr>
              <a:t>-</a:t>
            </a:r>
            <a:r>
              <a:rPr lang="ja-JP" altLang="en-US" sz="1400" b="1" kern="10" dirty="0">
                <a:solidFill>
                  <a:schemeClr val="bg1"/>
                </a:solidFill>
                <a:latin typeface="HGP創英角ｺﾞｼｯｸUB"/>
                <a:ea typeface="HGP創英角ｺﾞｼｯｸUB"/>
              </a:rPr>
              <a:t>６９５６</a:t>
            </a:r>
          </a:p>
        </p:txBody>
      </p:sp>
      <p:sp>
        <p:nvSpPr>
          <p:cNvPr id="88133" name="AutoShape 69"/>
          <p:cNvSpPr>
            <a:spLocks noChangeArrowheads="1"/>
          </p:cNvSpPr>
          <p:nvPr/>
        </p:nvSpPr>
        <p:spPr bwMode="auto">
          <a:xfrm>
            <a:off x="188913" y="8759825"/>
            <a:ext cx="627062" cy="230188"/>
          </a:xfrm>
          <a:prstGeom prst="downArrow">
            <a:avLst>
              <a:gd name="adj1" fmla="val 52426"/>
              <a:gd name="adj2" fmla="val 43796"/>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8134" name="AutoShape 70"/>
          <p:cNvSpPr>
            <a:spLocks noChangeArrowheads="1"/>
          </p:cNvSpPr>
          <p:nvPr/>
        </p:nvSpPr>
        <p:spPr bwMode="auto">
          <a:xfrm>
            <a:off x="692150" y="8759825"/>
            <a:ext cx="627063" cy="230188"/>
          </a:xfrm>
          <a:prstGeom prst="downArrow">
            <a:avLst>
              <a:gd name="adj1" fmla="val 52426"/>
              <a:gd name="adj2" fmla="val 43796"/>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8135" name="AutoShape 71"/>
          <p:cNvSpPr>
            <a:spLocks noChangeArrowheads="1"/>
          </p:cNvSpPr>
          <p:nvPr/>
        </p:nvSpPr>
        <p:spPr bwMode="auto">
          <a:xfrm>
            <a:off x="5446713" y="8759825"/>
            <a:ext cx="627062" cy="230188"/>
          </a:xfrm>
          <a:prstGeom prst="downArrow">
            <a:avLst>
              <a:gd name="adj1" fmla="val 52426"/>
              <a:gd name="adj2" fmla="val 43796"/>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8136" name="AutoShape 72"/>
          <p:cNvSpPr>
            <a:spLocks noChangeArrowheads="1"/>
          </p:cNvSpPr>
          <p:nvPr/>
        </p:nvSpPr>
        <p:spPr bwMode="auto">
          <a:xfrm>
            <a:off x="5949950" y="8759825"/>
            <a:ext cx="627063" cy="230188"/>
          </a:xfrm>
          <a:prstGeom prst="downArrow">
            <a:avLst>
              <a:gd name="adj1" fmla="val 52426"/>
              <a:gd name="adj2" fmla="val 43796"/>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8137" name="Text Box 73"/>
          <p:cNvSpPr txBox="1">
            <a:spLocks noChangeArrowheads="1"/>
          </p:cNvSpPr>
          <p:nvPr/>
        </p:nvSpPr>
        <p:spPr bwMode="auto">
          <a:xfrm>
            <a:off x="239713" y="6707188"/>
            <a:ext cx="68616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ja-JP" altLang="en-US" sz="900" dirty="0">
                <a:solidFill>
                  <a:schemeClr val="tx1"/>
                </a:solidFill>
                <a:latin typeface="Arial" charset="0"/>
              </a:rPr>
              <a:t>・ご記入いただいた個人情報は、弊社セミナーのご案内送付以外に使用いたしません。</a:t>
            </a:r>
            <a:endParaRPr lang="en-US" altLang="ja-JP" sz="900" dirty="0">
              <a:solidFill>
                <a:schemeClr val="tx1"/>
              </a:solidFill>
              <a:latin typeface="Arial" charset="0"/>
            </a:endParaRPr>
          </a:p>
          <a:p>
            <a:r>
              <a:rPr lang="ja-JP" altLang="en-US" sz="900" dirty="0">
                <a:solidFill>
                  <a:schemeClr val="tx1"/>
                </a:solidFill>
                <a:latin typeface="Arial" charset="0"/>
              </a:rPr>
              <a:t>・多くの方へご参加いただきたい為、１社につき２名様までとさせていただきます。</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1" sz="11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defRPr>
        </a:defPPr>
      </a:lstStyle>
    </a:spDef>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323</Words>
  <Application>Microsoft Office PowerPoint</Application>
  <PresentationFormat>画面に合わせる (4:3)</PresentationFormat>
  <Paragraphs>48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ＭＳ Ｐゴシック</vt:lpstr>
      <vt:lpstr>ＭＳ 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2015-11-17T02:08:16Z</dcterms:created>
  <dcterms:modified xsi:type="dcterms:W3CDTF">2021-09-29T08:57:24Z</dcterms:modified>
</cp:coreProperties>
</file>